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3898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D0C6C-79BE-76E3-1EA3-E046F35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42"/>
            <a:ext cx="12192000" cy="63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9F79-E7C2-D57E-F9D8-0EFDBEF0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211B7-A78A-19F3-C6B0-8BE1C37F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09"/>
            <a:ext cx="12192000" cy="63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28B2-070B-8AC0-A2C2-EA57E2B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ECEC8-4511-F8A1-BB78-40DF2232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150"/>
            <a:ext cx="12192000" cy="63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DD7E-AFE6-63B1-0C5B-A88B8BAE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20EA80-C070-F14F-EF0A-DF9701C4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21"/>
            <a:ext cx="12192000" cy="62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58162-EE53-76D8-289F-D24BC0A1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72FC9-1EBE-9215-B37C-209C30FE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80"/>
            <a:ext cx="12192000" cy="63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24C6-AF2B-FEDD-6AF2-6FD18E5B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7DF6B-1932-7EEE-0749-D196891F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42390"/>
            <a:ext cx="1082191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586-4D67-BC4F-A9ED-A933B5A6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B2A7A3-C5F4-F44B-2C45-6FE5B015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61442"/>
            <a:ext cx="10812384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4D63-FF0E-163C-5DFC-590C58D6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42FA2-A4ED-0960-BE15-CA70F0E6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66205"/>
            <a:ext cx="10783805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840C-4D4C-1F7B-EA16-1248751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0A1A-70AF-FAAF-251E-F0A81A06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23"/>
            <a:ext cx="12192000" cy="63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8A76-1A4D-933A-E38E-CD0C259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C0A96-411E-3E7F-DC99-F42C3003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936"/>
            <a:ext cx="12192000" cy="63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4F40-30D7-0159-5BC1-D82631A0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95AF5-BC54-AB17-C211-C911170D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09"/>
            <a:ext cx="12192000" cy="63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075F-AB96-8024-FD8F-0FA96787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0CE325-7A4B-A682-4CF7-89DADA72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09"/>
            <a:ext cx="12192000" cy="63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CBCA-D562-2D0D-0A60-83E367AA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80E81-A16A-3269-C5E1-9242B156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52"/>
            <a:ext cx="12192000" cy="63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0F51-D259-EFA0-7DE1-7FB3290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DF47C-7A0D-1316-D1B0-F3D5C842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6"/>
            <a:ext cx="12192000" cy="6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CDFA-12D2-92A3-D4B1-82DFB729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8BF13-1FF2-85EB-79A5-71357679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38"/>
            <a:ext cx="12192000" cy="63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F154-FCC8-96B2-6548-7885A18E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CB72F-0D7F-BEA2-75A3-BC333784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6"/>
            <a:ext cx="12192000" cy="6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7BFE-53AC-4DB9-1403-98FBF020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AEF40-A3CE-9543-0653-A2BB97CC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374"/>
            <a:ext cx="12192000" cy="63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4C6F-90DF-177F-BE79-136FA6CA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B4E04-6C50-A41C-3BA1-07DE8436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6"/>
            <a:ext cx="12192000" cy="6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DD97-D301-65AB-AC17-CE20FEDA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0F446-B105-E426-7EE2-0299F8AA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42"/>
            <a:ext cx="12192000" cy="63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2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3CC4-2608-4224-B736-7EA324CF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9B799-D986-F2DD-6BEE-40294D6B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69"/>
            <a:ext cx="12192000" cy="63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541-A58A-4DFA-BC00-65BCB379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02865-55FE-3B8E-DE9D-518DEB7F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103"/>
            <a:ext cx="12192000" cy="63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525-A68C-8D34-03BF-4DB3285D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3F0EA-C39F-D7CD-53A3-CE1193C4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89"/>
            <a:ext cx="12192000" cy="63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7037-C264-30FB-496F-081FAE36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DE371-04FB-CC88-8B13-AD28A25B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82"/>
            <a:ext cx="12192000" cy="63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2A5D-4BE9-F2EB-9227-432ABCD3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8F75B-739A-0D7B-50AC-E2CD8B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1"/>
            <a:ext cx="12192000" cy="6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7D78-E9F7-7F69-9F92-311304D3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48EED-4833-6C1A-0893-60ED7917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58"/>
            <a:ext cx="12192000" cy="63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6BFF-7113-6A88-79DC-4F9111DE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512D9-728E-24AF-0BAB-7C45C6C0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773"/>
            <a:ext cx="12192000" cy="63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23E0-0475-19B1-9194-1B090A21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26E3D-B6C5-0004-AC7A-14F9AAD5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19"/>
            <a:ext cx="12192000" cy="6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352-E73F-FF35-00A4-16E0041D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00481C-329C-B883-CAAF-63DE8BD1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15"/>
            <a:ext cx="12192000" cy="63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8557A-DBAC-75C6-EC91-50EB4D18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A334A-80F5-1970-ABD8-5C972030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495"/>
            <a:ext cx="12192000" cy="63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4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9C76-20E7-7BF1-CE51-5C4CE939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059D3-3B24-00A5-6E06-F658A6B9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23"/>
            <a:ext cx="12192000" cy="63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5BF7-9E2F-0616-3A10-46DE3810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78B3-48FF-A814-0119-13F9A432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43"/>
            <a:ext cx="12192000" cy="63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DE9E-B041-D1F2-4AC4-16E1F792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55E3D-75D5-2CBF-7C18-52DC9E1D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"/>
            <a:ext cx="12192000" cy="6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AC98-2370-D006-97FD-142A0895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06A5D-80E3-2DFA-403E-0E694786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8" y="259509"/>
            <a:ext cx="12192000" cy="63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650C-8189-87EE-FFA2-604AE044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CD7F7-D57A-0B1B-2720-A9FA6BCB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33"/>
            <a:ext cx="12192000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1EA-EBB2-BB13-E8C8-DC3F44F5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F9408-7570-AEF0-02D9-380059F1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09"/>
            <a:ext cx="12192000" cy="63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31D5-02C2-BEB5-4ED1-410A86EA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B6859-2094-9467-6419-9628CF5D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82"/>
            <a:ext cx="12192000" cy="63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7856-17DE-08D3-95B4-2379E452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A975E-9E5A-ED3B-C2BF-1877CD64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43"/>
            <a:ext cx="12192000" cy="63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ACCD-B6DC-33C8-1006-3C49E2CD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D6E8D-2C99-C732-D1E8-94E0673C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28"/>
            <a:ext cx="12192000" cy="63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6</cp:revision>
  <dcterms:created xsi:type="dcterms:W3CDTF">2024-03-07T19:33:54Z</dcterms:created>
  <dcterms:modified xsi:type="dcterms:W3CDTF">2024-03-08T18:46:33Z</dcterms:modified>
</cp:coreProperties>
</file>